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4" r:id="rId2"/>
    <p:sldId id="263" r:id="rId3"/>
    <p:sldId id="266" r:id="rId4"/>
    <p:sldId id="267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8"/>
    <p:restoredTop sz="77156"/>
  </p:normalViewPr>
  <p:slideViewPr>
    <p:cSldViewPr snapToGrid="0" snapToObjects="1">
      <p:cViewPr>
        <p:scale>
          <a:sx n="56" d="100"/>
          <a:sy n="56" d="100"/>
        </p:scale>
        <p:origin x="2624" y="1192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B53D-F9F9-5040-A29F-E1860407950C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94906-3745-2A4F-82E5-7D446C6977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607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none" dirty="0"/>
              <a:t>Hinweis für die Kursleitung</a:t>
            </a:r>
            <a:endParaRPr lang="de-DE" u="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4906-3745-2A4F-82E5-7D446C6977B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40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Begrüssungsfolie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4906-3745-2A4F-82E5-7D446C6977B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33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Stiller Impuls aus der Kunst als Anknüpfung (ca. 15‘)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Druckgrafiken und Skulpturen A. </a:t>
            </a:r>
            <a:r>
              <a:rPr lang="de-CH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Malär</a:t>
            </a:r>
            <a:r>
              <a:rPr lang="de-CH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Ziele	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Methode des Stillen Impulses erproben und reflektieren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Kunst als Inspiration für das eigene Gestalten erfahren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eigene Erproben für fachliche und fachbereichsverbindende Erkenntnisse nutzen, den Blick für Fachgehalt von Tätigkeiten und Produkten schärfen.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Aufbauend auf die Videovignettensichtung „XX “ im Modul 2 oder auf die Videovignette „XXX“  wird gemeinsam ein Anknüpfungsbeispiel in der Methode des Stillen Impulses erprobt. 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Teilnehmenden arbeiten/gestalten mit den Würfeln ohne Auftrag, lediglich angeregt durch die Druckgrafiken und Skulpturen des Künstlers Andrea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Malär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Empfohlen wird eine Teamarbeit, da dies zu intensiveren Denkprozessen führt.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Danach wird (zuerst im Team oder direkt im Plenum) diskutiert: 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verlief der Gestaltungsprozess? Welche Aspekte der Kunstwerke inspirierten diesen? Welches fachliche Potenzial hat diese Intervention in Form des stillem Impulses von A. </a:t>
            </a:r>
            <a:r>
              <a:rPr lang="de-CH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Malär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Kursleitung ergänzt den Austausch mit Gedanken zur fachlichen Herleitung der Aufgabe* und Informationen zum Künstler (siehe Link in Medienspalte). </a:t>
            </a:r>
          </a:p>
          <a:p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*Die Videovignette XXX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zeigt, wie die Kinder primär flächig mit den Würfeln arbeiten. Die Anknüpfung soll die Kinder dazu anregen die Würfel auch räumlich – bauend zu benutzen. Zudem kann durch die Grafiken auch zum bewussten Einsatz der Grautöne und einem Nachdenken über Innen-Aussen (Volumen) bewegt werden. Die Form des stillen Impulses lässt den Kindern weiterhin Raum für ihre eigenen Ideen und zeigt der Lehrperson auf, welche Aspekte für sie von Interesse sind.</a:t>
            </a:r>
          </a:p>
          <a:p>
            <a:endParaRPr lang="de-CH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Bilder: Mit freundlicher Genehmigung von A. </a:t>
            </a:r>
            <a:r>
              <a:rPr lang="de-CH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Malär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zur Verfügung freigegeben.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4906-3745-2A4F-82E5-7D446C6977B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278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Anschaungsfolien</a:t>
            </a:r>
            <a:r>
              <a:rPr lang="de-CH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falls auf die VV «Würfel» eingegangen wird.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*Die Videovignette XXX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zeigt, wie die Kinder primär flächig mit den Würfeln arbeiten. Die Anknüpfung soll die Kinder dazu anregen die Würfel auch räumlich – bauend zu benutzen. Zudem kann durch die Grafiken auch zum bewussten Einsatz der Grautöne und einem Nachdenken über Innen-Aussen (Volumen) bewegt werden. Die Form des stillen Impulses lässt den Kindern weiterhin Raum für ihre eigenen Ideen und zeigt der Lehrperson auf, welche Aspekte für sie von Interesse sind.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4906-3745-2A4F-82E5-7D446C6977B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279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17814-9282-4B4C-B03A-972AB33A1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45E3080-9BC5-8F43-8C83-99782E0EA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4AE278-037E-DF4C-8ADD-354CEF783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BBE526-742D-B545-B7F2-C236A387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FF5033-1811-844F-91A5-A28B40C1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163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E3D57-78F2-1744-914C-750B2453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CBC57D9-B69A-CA48-A643-B133E086C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2C0CD1-7136-514C-84B5-5841266C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5932AF-CD58-AA49-8F74-9D566012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B556D5-FB9D-8948-BC9C-34F2E1E00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31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FED19EE-BB21-214A-8AE0-9049C0B50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D8A68AF-7D79-1747-9860-508381E4E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1A35D1-4652-0944-AC1E-D6BF6E9BE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CC695A-082F-2C4F-B18D-A77879510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7985F-B63A-B940-8D0B-DA57BE81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78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27C19B-AAE0-CC4C-8D10-51DB4E5A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F18AF7-83EC-1F4F-9B2D-F6FA58BAB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6CBF78-A444-DE40-A139-F63BF4A3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C5EEE2-08D6-1145-A4C4-56662814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696C9C-3405-B943-9C4A-FEA33070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93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C6184-6DC8-7B4D-8B15-9FF7375D6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4B26DF-B43F-A44C-819A-D77D2BF89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1641A8-E501-F844-B0D5-02A424D0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773EF0-2757-654A-ACC4-A004E5B53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023693-ACDC-584B-84EE-FD2DE0DF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49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8637E-0E9C-074A-B767-4082D8E1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EA7AD6-BDF0-DF42-A7AF-084E4AC4C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42F8C8B-1C96-9E43-8FFC-82B6F53E6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BD8C4F-F44B-7248-9140-C764A7E74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F5C8277-DC6D-B94D-8CAF-4E7918DC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2D3D7FB-286F-8340-A776-C9853960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38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33DF8-2B9B-E540-A9D0-7D2CBAD8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AA284C-C67C-614E-B430-1000BEA88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4C23DC-4451-C84D-A98F-15769FB80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D19C76-41DC-B74D-87E4-DA9FE8929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8B7C784-94F9-8241-9B4B-C1FC038D4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07CE0B1-CE6E-3248-ADEF-D757F943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0C59D55-9B53-424F-AA12-093782811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5476BFC-B141-F249-99BC-6F71AECE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99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09868-267A-4844-B720-73D3D496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9FF418-FA44-7E41-9F8C-7DBA96798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8602A4-3BCC-3740-B876-A413C8659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97D3AA-B450-C643-8075-1B3A1867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4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A3C2FB-857C-7143-B533-E58ADA16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43A15A-2B3A-4947-8AFE-5264A6E7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451583-A4B9-684D-8649-51A8C243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23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30055-65B6-D840-AF4F-C7C4FF29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179E3F-1F86-9A4B-BE78-213AE203B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1A9A43-65AF-2745-963E-FF2679BB4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A701CB-5934-3446-8039-C679C4EF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A8673E-7399-814A-98E1-543D63B9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BF3B0C-368F-1541-AA71-E2D3A7F6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98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9F32C-BB60-B249-80B6-D328FCDC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9936DE8-CAAA-0348-83F8-A0D4788E4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724645-0FD9-A74B-8921-9C09FE10E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2A00BD-5803-5F47-A73D-62E6B2FE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2DF2A0-8752-C947-BF49-DCFD01DBD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1D678A-B8DA-C74C-9520-B5F3010A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76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04CA26C-5455-A14C-B3A2-AA02A7946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D6FE40-3947-8D4C-B224-81A7FB995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139086-E42E-CA4A-A249-62B45B85B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6DAA9-13D3-A44A-B38A-993E82975609}" type="datetimeFigureOut">
              <a:rPr lang="de-DE" smtClean="0"/>
              <a:t>06.06.20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90477F-6C7D-2246-9FC7-40380720F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4B99B9-4CC0-B841-9784-F9F21DB59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AA76-6F7D-DF41-B379-AF60B7CEC9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24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15EAB-DA18-A840-9BD1-50E98924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9" y="775667"/>
            <a:ext cx="10515600" cy="1325563"/>
          </a:xfrm>
        </p:spPr>
        <p:txBody>
          <a:bodyPr/>
          <a:lstStyle/>
          <a:p>
            <a:r>
              <a:rPr lang="de-DE" dirty="0"/>
              <a:t>Folien zur Durchführung der Weiterbildung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E5129A-2A4E-A84F-BAA3-A2F2E2C12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539" y="2236167"/>
            <a:ext cx="10713098" cy="3660780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r>
              <a:rPr lang="de-DE" sz="3400" u="sng" dirty="0"/>
              <a:t>Hinweis für die Kursleitung</a:t>
            </a:r>
            <a:r>
              <a:rPr lang="de-DE" dirty="0"/>
              <a:t>: Der vorliegende Foliensatz ist unvollständig und zur eigenen Bearbeitung &amp; Ergänzung gedacht. </a:t>
            </a:r>
            <a:br>
              <a:rPr lang="de-DE" dirty="0"/>
            </a:br>
            <a:r>
              <a:rPr lang="de-DE" dirty="0"/>
              <a:t>Er enthält Folien „Stillen Kunstimpuls“ anhand der Werke von A. </a:t>
            </a:r>
            <a:r>
              <a:rPr lang="de-DE" dirty="0" err="1"/>
              <a:t>Malär</a:t>
            </a:r>
            <a:r>
              <a:rPr lang="de-DE"/>
              <a:t>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Viel Freude &amp; Erfolg beim Umsetzen Ihrer eigenen Weiterbildung!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9A1D2C4D-A8DD-7340-A55B-CF23E650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9" y="1460083"/>
            <a:ext cx="3963566" cy="7431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BE5AB76-184C-D641-BAC4-5B9A96988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056" y="6082333"/>
            <a:ext cx="1976975" cy="30248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49B6E27-88C6-0748-B158-A5262FA60FE5}"/>
              </a:ext>
            </a:extLst>
          </p:cNvPr>
          <p:cNvSpPr/>
          <p:nvPr/>
        </p:nvSpPr>
        <p:spPr>
          <a:xfrm>
            <a:off x="0" y="0"/>
            <a:ext cx="538969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37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202A64-78EA-2840-BA8F-B96991E6B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20" y="2014830"/>
            <a:ext cx="10960359" cy="15465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4872ACE-F1A7-5C40-BCA9-DBF1E17F2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061" y="6143689"/>
            <a:ext cx="1575970" cy="2411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FBD644D-2C49-8B4B-ADC2-0D862C494A35}"/>
              </a:ext>
            </a:extLst>
          </p:cNvPr>
          <p:cNvPicPr/>
          <p:nvPr/>
        </p:nvPicPr>
        <p:blipFill rotWithShape="1">
          <a:blip r:embed="rId5"/>
          <a:srcRect l="61685" t="40869" r="9589" b="13146"/>
          <a:stretch/>
        </p:blipFill>
        <p:spPr>
          <a:xfrm>
            <a:off x="9260114" y="3561384"/>
            <a:ext cx="2496458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3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C1A4606-26EF-064F-8B2A-6A5F8958A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66"/>
          <a:stretch/>
        </p:blipFill>
        <p:spPr>
          <a:xfrm>
            <a:off x="1508941" y="251460"/>
            <a:ext cx="4678499" cy="66065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6167317-08D6-FF45-941A-D87EEC7F9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66"/>
          <a:stretch/>
        </p:blipFill>
        <p:spPr>
          <a:xfrm>
            <a:off x="7084875" y="251460"/>
            <a:ext cx="4678499" cy="66065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C958B7B-A77B-2342-B803-E3900987D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103" y="3198889"/>
            <a:ext cx="3366174" cy="36902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8EC1778-F1AE-364D-861F-70128F8A9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95" y="6214848"/>
            <a:ext cx="1500360" cy="36449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EBA9FF1-6120-FC40-A647-6E245A531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4875" y="3680460"/>
            <a:ext cx="1560375" cy="3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82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7AEDFEB4-6C6C-6E4F-9083-8AF7B197E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13" y="6539144"/>
            <a:ext cx="1235201" cy="231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E038644-4EB8-AE43-8DA0-C46ED2A6D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865" y="6539395"/>
            <a:ext cx="1575970" cy="241132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EEA3DB2-BEC5-FF4E-95CF-61F729D45AE6}"/>
              </a:ext>
            </a:extLst>
          </p:cNvPr>
          <p:cNvGrpSpPr/>
          <p:nvPr/>
        </p:nvGrpSpPr>
        <p:grpSpPr>
          <a:xfrm>
            <a:off x="0" y="202677"/>
            <a:ext cx="12192000" cy="6681245"/>
            <a:chOff x="0" y="88377"/>
            <a:chExt cx="12192000" cy="668124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2CBF227-C5B9-8245-B6CE-04266531F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88377"/>
              <a:ext cx="12192000" cy="6681245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C36D92CE-B230-2A42-987B-7E9A4690CE50}"/>
                </a:ext>
              </a:extLst>
            </p:cNvPr>
            <p:cNvSpPr/>
            <p:nvPr/>
          </p:nvSpPr>
          <p:spPr>
            <a:xfrm>
              <a:off x="7109460" y="88377"/>
              <a:ext cx="5082540" cy="1237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48950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Macintosh PowerPoint</Application>
  <PresentationFormat>Breitbild</PresentationFormat>
  <Paragraphs>30</Paragraphs>
  <Slides>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Folien zur Durchführung der Weiterbildung 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Microsoft Office User</cp:lastModifiedBy>
  <cp:revision>18</cp:revision>
  <dcterms:created xsi:type="dcterms:W3CDTF">2020-01-31T11:38:40Z</dcterms:created>
  <dcterms:modified xsi:type="dcterms:W3CDTF">2020-06-06T16:06:34Z</dcterms:modified>
</cp:coreProperties>
</file>